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9" r:id="rId3"/>
  </p:sldIdLst>
  <p:sldSz cx="6858000" cy="9906000" type="A4"/>
  <p:notesSz cx="6807200" cy="9939338"/>
  <p:defaultTextStyle>
    <a:defPPr>
      <a:defRPr lang="ja-JP"/>
    </a:defPPr>
    <a:lvl1pPr marL="0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1pPr>
    <a:lvl2pPr marL="478929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2pPr>
    <a:lvl3pPr marL="957859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3pPr>
    <a:lvl4pPr marL="1436786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4pPr>
    <a:lvl5pPr marL="1915715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5pPr>
    <a:lvl6pPr marL="2394644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6pPr>
    <a:lvl7pPr marL="2873574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7pPr>
    <a:lvl8pPr marL="3352503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8pPr>
    <a:lvl9pPr marL="3831432" algn="l" defTabSz="957859" rtl="0" eaLnBrk="1" latinLnBrk="0" hangingPunct="1">
      <a:defRPr kumimoji="1" sz="16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2E0B"/>
    <a:srgbClr val="AC7936"/>
    <a:srgbClr val="8E6A36"/>
    <a:srgbClr val="613F19"/>
    <a:srgbClr val="CF9445"/>
    <a:srgbClr val="C87550"/>
    <a:srgbClr val="CB624D"/>
    <a:srgbClr val="D47D6C"/>
    <a:srgbClr val="61281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334" y="96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1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2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8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2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6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1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5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9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3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23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8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2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52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3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8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1" cy="2166938"/>
          </a:xfrm>
        </p:spPr>
        <p:txBody>
          <a:bodyPr anchor="b"/>
          <a:lstStyle>
            <a:lvl1pPr marL="0" indent="0">
              <a:buNone/>
              <a:defRPr sz="2045">
                <a:solidFill>
                  <a:schemeClr val="tx1">
                    <a:tint val="75000"/>
                  </a:schemeClr>
                </a:solidFill>
              </a:defRPr>
            </a:lvl1pPr>
            <a:lvl2pPr marL="474210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2pPr>
            <a:lvl3pPr marL="948419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3pPr>
            <a:lvl4pPr marL="1422627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4pPr>
            <a:lvl5pPr marL="1896837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5pPr>
            <a:lvl6pPr marL="2371046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6pPr>
            <a:lvl7pPr marL="2845256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7pPr>
            <a:lvl8pPr marL="3319465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8pPr>
            <a:lvl9pPr marL="3793675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7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2" y="2311403"/>
            <a:ext cx="3028950" cy="6537503"/>
          </a:xfrm>
        </p:spPr>
        <p:txBody>
          <a:bodyPr/>
          <a:lstStyle>
            <a:lvl1pPr>
              <a:defRPr sz="2788"/>
            </a:lvl1pPr>
            <a:lvl2pPr>
              <a:defRPr sz="2416"/>
            </a:lvl2pPr>
            <a:lvl3pPr>
              <a:defRPr sz="2045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2" y="2311403"/>
            <a:ext cx="3028950" cy="6537503"/>
          </a:xfrm>
        </p:spPr>
        <p:txBody>
          <a:bodyPr/>
          <a:lstStyle>
            <a:lvl1pPr>
              <a:defRPr sz="2788"/>
            </a:lvl1pPr>
            <a:lvl2pPr>
              <a:defRPr sz="2416"/>
            </a:lvl2pPr>
            <a:lvl3pPr>
              <a:defRPr sz="2045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45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0"/>
          </a:xfrm>
        </p:spPr>
        <p:txBody>
          <a:bodyPr anchor="b"/>
          <a:lstStyle>
            <a:lvl1pPr marL="0" indent="0">
              <a:buNone/>
              <a:defRPr sz="2416" b="1"/>
            </a:lvl1pPr>
            <a:lvl2pPr marL="474210" indent="0">
              <a:buNone/>
              <a:defRPr sz="2045" b="1"/>
            </a:lvl2pPr>
            <a:lvl3pPr marL="948419" indent="0">
              <a:buNone/>
              <a:defRPr sz="1673" b="1"/>
            </a:lvl3pPr>
            <a:lvl4pPr marL="1422627" indent="0">
              <a:buNone/>
              <a:defRPr sz="1673" b="1"/>
            </a:lvl4pPr>
            <a:lvl5pPr marL="1896837" indent="0">
              <a:buNone/>
              <a:defRPr sz="1673" b="1"/>
            </a:lvl5pPr>
            <a:lvl6pPr marL="2371046" indent="0">
              <a:buNone/>
              <a:defRPr sz="1673" b="1"/>
            </a:lvl6pPr>
            <a:lvl7pPr marL="2845256" indent="0">
              <a:buNone/>
              <a:defRPr sz="1673" b="1"/>
            </a:lvl7pPr>
            <a:lvl8pPr marL="3319465" indent="0">
              <a:buNone/>
              <a:defRPr sz="1673" b="1"/>
            </a:lvl8pPr>
            <a:lvl9pPr marL="3793675" indent="0">
              <a:buNone/>
              <a:defRPr sz="167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8"/>
            <a:ext cx="3030141" cy="5707415"/>
          </a:xfrm>
        </p:spPr>
        <p:txBody>
          <a:bodyPr/>
          <a:lstStyle>
            <a:lvl1pPr>
              <a:defRPr sz="2416"/>
            </a:lvl1pPr>
            <a:lvl2pPr>
              <a:defRPr sz="2045"/>
            </a:lvl2pPr>
            <a:lvl3pPr>
              <a:defRPr sz="1673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0"/>
          </a:xfrm>
        </p:spPr>
        <p:txBody>
          <a:bodyPr anchor="b"/>
          <a:lstStyle>
            <a:lvl1pPr marL="0" indent="0">
              <a:buNone/>
              <a:defRPr sz="2416" b="1"/>
            </a:lvl1pPr>
            <a:lvl2pPr marL="474210" indent="0">
              <a:buNone/>
              <a:defRPr sz="2045" b="1"/>
            </a:lvl2pPr>
            <a:lvl3pPr marL="948419" indent="0">
              <a:buNone/>
              <a:defRPr sz="1673" b="1"/>
            </a:lvl3pPr>
            <a:lvl4pPr marL="1422627" indent="0">
              <a:buNone/>
              <a:defRPr sz="1673" b="1"/>
            </a:lvl4pPr>
            <a:lvl5pPr marL="1896837" indent="0">
              <a:buNone/>
              <a:defRPr sz="1673" b="1"/>
            </a:lvl5pPr>
            <a:lvl6pPr marL="2371046" indent="0">
              <a:buNone/>
              <a:defRPr sz="1673" b="1"/>
            </a:lvl6pPr>
            <a:lvl7pPr marL="2845256" indent="0">
              <a:buNone/>
              <a:defRPr sz="1673" b="1"/>
            </a:lvl7pPr>
            <a:lvl8pPr marL="3319465" indent="0">
              <a:buNone/>
              <a:defRPr sz="1673" b="1"/>
            </a:lvl8pPr>
            <a:lvl9pPr marL="3793675" indent="0">
              <a:buNone/>
              <a:defRPr sz="167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8"/>
            <a:ext cx="3031331" cy="5707415"/>
          </a:xfrm>
        </p:spPr>
        <p:txBody>
          <a:bodyPr/>
          <a:lstStyle>
            <a:lvl1pPr>
              <a:defRPr sz="2416"/>
            </a:lvl1pPr>
            <a:lvl2pPr>
              <a:defRPr sz="2045"/>
            </a:lvl2pPr>
            <a:lvl3pPr>
              <a:defRPr sz="1673"/>
            </a:lvl3pPr>
            <a:lvl4pPr>
              <a:defRPr sz="1673"/>
            </a:lvl4pPr>
            <a:lvl5pPr>
              <a:defRPr sz="1673"/>
            </a:lvl5pPr>
            <a:lvl6pPr>
              <a:defRPr sz="1673"/>
            </a:lvl6pPr>
            <a:lvl7pPr>
              <a:defRPr sz="1673"/>
            </a:lvl7pPr>
            <a:lvl8pPr>
              <a:defRPr sz="1673"/>
            </a:lvl8pPr>
            <a:lvl9pPr>
              <a:defRPr sz="16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2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2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67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899" y="394404"/>
            <a:ext cx="2256236" cy="1678517"/>
          </a:xfrm>
        </p:spPr>
        <p:txBody>
          <a:bodyPr anchor="b"/>
          <a:lstStyle>
            <a:lvl1pPr algn="l">
              <a:defRPr sz="204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3346"/>
            </a:lvl1pPr>
            <a:lvl2pPr>
              <a:defRPr sz="2788"/>
            </a:lvl2pPr>
            <a:lvl3pPr>
              <a:defRPr sz="2416"/>
            </a:lvl3pPr>
            <a:lvl4pPr>
              <a:defRPr sz="2045"/>
            </a:lvl4pPr>
            <a:lvl5pPr>
              <a:defRPr sz="2045"/>
            </a:lvl5pPr>
            <a:lvl6pPr>
              <a:defRPr sz="2045"/>
            </a:lvl6pPr>
            <a:lvl7pPr>
              <a:defRPr sz="2045"/>
            </a:lvl7pPr>
            <a:lvl8pPr>
              <a:defRPr sz="2045"/>
            </a:lvl8pPr>
            <a:lvl9pPr>
              <a:defRPr sz="204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899" y="2072926"/>
            <a:ext cx="2256236" cy="6775979"/>
          </a:xfrm>
        </p:spPr>
        <p:txBody>
          <a:bodyPr/>
          <a:lstStyle>
            <a:lvl1pPr marL="0" indent="0">
              <a:buNone/>
              <a:defRPr sz="1487"/>
            </a:lvl1pPr>
            <a:lvl2pPr marL="474210" indent="0">
              <a:buNone/>
              <a:defRPr sz="1301"/>
            </a:lvl2pPr>
            <a:lvl3pPr marL="948419" indent="0">
              <a:buNone/>
              <a:defRPr sz="1115"/>
            </a:lvl3pPr>
            <a:lvl4pPr marL="1422627" indent="0">
              <a:buNone/>
              <a:defRPr sz="929"/>
            </a:lvl4pPr>
            <a:lvl5pPr marL="1896837" indent="0">
              <a:buNone/>
              <a:defRPr sz="929"/>
            </a:lvl5pPr>
            <a:lvl6pPr marL="2371046" indent="0">
              <a:buNone/>
              <a:defRPr sz="929"/>
            </a:lvl6pPr>
            <a:lvl7pPr marL="2845256" indent="0">
              <a:buNone/>
              <a:defRPr sz="929"/>
            </a:lvl7pPr>
            <a:lvl8pPr marL="3319465" indent="0">
              <a:buNone/>
              <a:defRPr sz="929"/>
            </a:lvl8pPr>
            <a:lvl9pPr marL="3793675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12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1"/>
            <a:ext cx="4114800" cy="818620"/>
          </a:xfrm>
        </p:spPr>
        <p:txBody>
          <a:bodyPr anchor="b"/>
          <a:lstStyle>
            <a:lvl1pPr algn="l">
              <a:defRPr sz="204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22"/>
            <a:ext cx="4114800" cy="5943600"/>
          </a:xfrm>
        </p:spPr>
        <p:txBody>
          <a:bodyPr/>
          <a:lstStyle>
            <a:lvl1pPr marL="0" indent="0">
              <a:buNone/>
              <a:defRPr sz="3346"/>
            </a:lvl1pPr>
            <a:lvl2pPr marL="474210" indent="0">
              <a:buNone/>
              <a:defRPr sz="2788"/>
            </a:lvl2pPr>
            <a:lvl3pPr marL="948419" indent="0">
              <a:buNone/>
              <a:defRPr sz="2416"/>
            </a:lvl3pPr>
            <a:lvl4pPr marL="1422627" indent="0">
              <a:buNone/>
              <a:defRPr sz="2045"/>
            </a:lvl4pPr>
            <a:lvl5pPr marL="1896837" indent="0">
              <a:buNone/>
              <a:defRPr sz="2045"/>
            </a:lvl5pPr>
            <a:lvl6pPr marL="2371046" indent="0">
              <a:buNone/>
              <a:defRPr sz="2045"/>
            </a:lvl6pPr>
            <a:lvl7pPr marL="2845256" indent="0">
              <a:buNone/>
              <a:defRPr sz="2045"/>
            </a:lvl7pPr>
            <a:lvl8pPr marL="3319465" indent="0">
              <a:buNone/>
              <a:defRPr sz="2045"/>
            </a:lvl8pPr>
            <a:lvl9pPr marL="3793675" indent="0">
              <a:buNone/>
              <a:defRPr sz="204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4"/>
            <a:ext cx="4114800" cy="1162579"/>
          </a:xfrm>
        </p:spPr>
        <p:txBody>
          <a:bodyPr/>
          <a:lstStyle>
            <a:lvl1pPr marL="0" indent="0">
              <a:buNone/>
              <a:defRPr sz="1487"/>
            </a:lvl1pPr>
            <a:lvl2pPr marL="474210" indent="0">
              <a:buNone/>
              <a:defRPr sz="1301"/>
            </a:lvl2pPr>
            <a:lvl3pPr marL="948419" indent="0">
              <a:buNone/>
              <a:defRPr sz="1115"/>
            </a:lvl3pPr>
            <a:lvl4pPr marL="1422627" indent="0">
              <a:buNone/>
              <a:defRPr sz="929"/>
            </a:lvl4pPr>
            <a:lvl5pPr marL="1896837" indent="0">
              <a:buNone/>
              <a:defRPr sz="929"/>
            </a:lvl5pPr>
            <a:lvl6pPr marL="2371046" indent="0">
              <a:buNone/>
              <a:defRPr sz="929"/>
            </a:lvl6pPr>
            <a:lvl7pPr marL="2845256" indent="0">
              <a:buNone/>
              <a:defRPr sz="929"/>
            </a:lvl7pPr>
            <a:lvl8pPr marL="3319465" indent="0">
              <a:buNone/>
              <a:defRPr sz="929"/>
            </a:lvl8pPr>
            <a:lvl9pPr marL="3793675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79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2" y="396700"/>
            <a:ext cx="6172200" cy="1650999"/>
          </a:xfrm>
          <a:prstGeom prst="rect">
            <a:avLst/>
          </a:prstGeom>
        </p:spPr>
        <p:txBody>
          <a:bodyPr vert="horz" lIns="51023" tIns="25511" rIns="51023" bIns="2551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311403"/>
            <a:ext cx="6172200" cy="6537503"/>
          </a:xfrm>
          <a:prstGeom prst="rect">
            <a:avLst/>
          </a:prstGeom>
        </p:spPr>
        <p:txBody>
          <a:bodyPr vert="horz" lIns="51023" tIns="25511" rIns="51023" bIns="2551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2" y="9181397"/>
            <a:ext cx="1600200" cy="527404"/>
          </a:xfrm>
          <a:prstGeom prst="rect">
            <a:avLst/>
          </a:prstGeom>
        </p:spPr>
        <p:txBody>
          <a:bodyPr vert="horz" lIns="51023" tIns="25511" rIns="51023" bIns="25511" rtlCol="0" anchor="ctr"/>
          <a:lstStyle>
            <a:lvl1pPr algn="l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8958D-E9EB-43A3-A27C-E62E6769EAC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1" cy="527404"/>
          </a:xfrm>
          <a:prstGeom prst="rect">
            <a:avLst/>
          </a:prstGeom>
        </p:spPr>
        <p:txBody>
          <a:bodyPr vert="horz" lIns="51023" tIns="25511" rIns="51023" bIns="25511" rtlCol="0" anchor="ctr"/>
          <a:lstStyle>
            <a:lvl1pPr algn="ct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2" y="9181397"/>
            <a:ext cx="1600200" cy="527404"/>
          </a:xfrm>
          <a:prstGeom prst="rect">
            <a:avLst/>
          </a:prstGeom>
        </p:spPr>
        <p:txBody>
          <a:bodyPr vert="horz" lIns="51023" tIns="25511" rIns="51023" bIns="25511" rtlCol="0" anchor="ctr"/>
          <a:lstStyle>
            <a:lvl1pPr algn="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D093-1D60-43D9-83A9-DADF1DAD3A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37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8419" rtl="0" eaLnBrk="1" latinLnBrk="0" hangingPunct="1">
        <a:spcBef>
          <a:spcPct val="0"/>
        </a:spcBef>
        <a:buNone/>
        <a:defRPr kumimoji="1" sz="46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57" indent="-355657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3346" kern="1200">
          <a:solidFill>
            <a:schemeClr val="tx1"/>
          </a:solidFill>
          <a:latin typeface="+mn-lt"/>
          <a:ea typeface="+mn-ea"/>
          <a:cs typeface="+mn-cs"/>
        </a:defRPr>
      </a:lvl1pPr>
      <a:lvl2pPr marL="770592" indent="-296382" algn="l" defTabSz="948419" rtl="0" eaLnBrk="1" latinLnBrk="0" hangingPunct="1">
        <a:spcBef>
          <a:spcPct val="20000"/>
        </a:spcBef>
        <a:buFont typeface="Arial" pitchFamily="34" charset="0"/>
        <a:buChar char="–"/>
        <a:defRPr kumimoji="1" sz="2788" kern="1200">
          <a:solidFill>
            <a:schemeClr val="tx1"/>
          </a:solidFill>
          <a:latin typeface="+mn-lt"/>
          <a:ea typeface="+mn-ea"/>
          <a:cs typeface="+mn-cs"/>
        </a:defRPr>
      </a:lvl2pPr>
      <a:lvl3pPr marL="1185522" indent="-237105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2416" kern="1200">
          <a:solidFill>
            <a:schemeClr val="tx1"/>
          </a:solidFill>
          <a:latin typeface="+mn-lt"/>
          <a:ea typeface="+mn-ea"/>
          <a:cs typeface="+mn-cs"/>
        </a:defRPr>
      </a:lvl3pPr>
      <a:lvl4pPr marL="1659732" indent="-237105" algn="l" defTabSz="948419" rtl="0" eaLnBrk="1" latinLnBrk="0" hangingPunct="1">
        <a:spcBef>
          <a:spcPct val="20000"/>
        </a:spcBef>
        <a:buFont typeface="Arial" pitchFamily="34" charset="0"/>
        <a:buChar char="–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4pPr>
      <a:lvl5pPr marL="2133941" indent="-237105" algn="l" defTabSz="948419" rtl="0" eaLnBrk="1" latinLnBrk="0" hangingPunct="1">
        <a:spcBef>
          <a:spcPct val="20000"/>
        </a:spcBef>
        <a:buFont typeface="Arial" pitchFamily="34" charset="0"/>
        <a:buChar char="»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5pPr>
      <a:lvl6pPr marL="2608151" indent="-237105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6pPr>
      <a:lvl7pPr marL="3082363" indent="-237105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7pPr>
      <a:lvl8pPr marL="3556570" indent="-237105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8pPr>
      <a:lvl9pPr marL="4030780" indent="-237105" algn="l" defTabSz="948419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74210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948419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422627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896837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371046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845256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3319465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793675" algn="l" defTabSz="948419" rtl="0" eaLnBrk="1" latinLnBrk="0" hangingPunct="1">
        <a:defRPr kumimoji="1"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18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microsoft.com/office/2007/relationships/hdphoto" Target="../media/hdphoto7.wdp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5" Type="http://schemas.microsoft.com/office/2007/relationships/hdphoto" Target="../media/hdphoto6.wdp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図 257">
            <a:extLst>
              <a:ext uri="{FF2B5EF4-FFF2-40B4-BE49-F238E27FC236}">
                <a16:creationId xmlns:a16="http://schemas.microsoft.com/office/drawing/2014/main" id="{97E0F4F6-0BEB-4712-B205-D55B50116C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47" y="229463"/>
            <a:ext cx="515584" cy="88616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886" y="5609688"/>
            <a:ext cx="2739649" cy="138657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0067">
            <a:off x="12094391" y="3448112"/>
            <a:ext cx="778788" cy="1348623"/>
          </a:xfrm>
          <a:prstGeom prst="rect">
            <a:avLst/>
          </a:prstGeom>
          <a:solidFill>
            <a:schemeClr val="bg1"/>
          </a:solidFill>
          <a:effectLst>
            <a:softEdge rad="88900"/>
          </a:effectLst>
        </p:spPr>
      </p:pic>
      <p:pic>
        <p:nvPicPr>
          <p:cNvPr id="4" name="図 3" hidden="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2" t="2397" r="13644" b="752"/>
          <a:stretch/>
        </p:blipFill>
        <p:spPr>
          <a:xfrm>
            <a:off x="-862488" y="-876926"/>
            <a:ext cx="8507022" cy="1185472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8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2435">
            <a:off x="8691285" y="1580526"/>
            <a:ext cx="957224" cy="1657622"/>
          </a:xfrm>
          <a:prstGeom prst="rect">
            <a:avLst/>
          </a:prstGeom>
          <a:solidFill>
            <a:schemeClr val="bg1"/>
          </a:solidFill>
          <a:effectLst>
            <a:softEdge rad="88900"/>
          </a:effectLst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0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67622">
            <a:off x="9578005" y="3162543"/>
            <a:ext cx="555176" cy="961397"/>
          </a:xfrm>
          <a:prstGeom prst="rect">
            <a:avLst/>
          </a:prstGeom>
          <a:solidFill>
            <a:schemeClr val="bg1"/>
          </a:solidFill>
          <a:effectLst>
            <a:softEdge rad="88900"/>
          </a:effectLst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67622">
            <a:off x="9397276" y="4870501"/>
            <a:ext cx="327393" cy="566946"/>
          </a:xfrm>
          <a:prstGeom prst="rect">
            <a:avLst/>
          </a:prstGeom>
          <a:solidFill>
            <a:schemeClr val="bg1"/>
          </a:solidFill>
          <a:effectLst/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7367">
            <a:off x="11431357" y="759353"/>
            <a:ext cx="366431" cy="634549"/>
          </a:xfrm>
          <a:prstGeom prst="rect">
            <a:avLst/>
          </a:prstGeom>
          <a:solidFill>
            <a:schemeClr val="bg1"/>
          </a:solidFill>
          <a:effectLst>
            <a:softEdge rad="88900"/>
          </a:effectLst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6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68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2435">
            <a:off x="12816044" y="206857"/>
            <a:ext cx="556960" cy="964486"/>
          </a:xfrm>
          <a:prstGeom prst="rect">
            <a:avLst/>
          </a:prstGeom>
          <a:solidFill>
            <a:schemeClr val="bg1"/>
          </a:solidFill>
          <a:effectLst>
            <a:softEdge rad="88900"/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10472317" y="3071288"/>
            <a:ext cx="2129814" cy="66014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974" dirty="0">
                <a:latin typeface="Wingdings 2" panose="05020102010507070707" pitchFamily="18" charset="2"/>
                <a:ea typeface="HG明朝B" panose="02020809000000000000" pitchFamily="17" charset="-128"/>
              </a:rPr>
              <a:t>　</a:t>
            </a:r>
            <a:r>
              <a:rPr lang="ja-JP" altLang="en-US" sz="3718" b="1" dirty="0">
                <a:latin typeface="KaiTi" panose="02010609060101010101" pitchFamily="49" charset="-122"/>
                <a:ea typeface="KaiTi" panose="02010609060101010101" pitchFamily="49" charset="-122"/>
              </a:rPr>
              <a:t>本願寺長崎教堂</a:t>
            </a:r>
            <a:endParaRPr lang="en-US" altLang="ja-JP" sz="3346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ja-JP" altLang="en-US" sz="3346" b="1" dirty="0">
                <a:latin typeface="KaiTi" panose="02010609060101010101" pitchFamily="49" charset="-122"/>
                <a:ea typeface="KaiTi" panose="02010609060101010101" pitchFamily="49" charset="-122"/>
              </a:rPr>
              <a:t>　　</a:t>
            </a:r>
            <a:r>
              <a:rPr lang="ja-JP" altLang="en-US" sz="8922" b="1" dirty="0">
                <a:latin typeface="KaiTi" panose="02010609060101010101" pitchFamily="49" charset="-122"/>
                <a:ea typeface="KaiTi" panose="02010609060101010101" pitchFamily="49" charset="-122"/>
              </a:rPr>
              <a:t>報 恩 講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167130" y="9073288"/>
            <a:ext cx="6257372" cy="407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45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どうぞ皆様お誘い合わせのうえ、ご参詣ください。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2497B58-8655-4F9C-8DE5-38F045132E39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7" t="48246" r="4861" b="1754"/>
          <a:stretch/>
        </p:blipFill>
        <p:spPr>
          <a:xfrm>
            <a:off x="10200155" y="966146"/>
            <a:ext cx="2457251" cy="17400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D6CFB1B-81C9-4000-9EBB-47B36DB4E0C1}"/>
              </a:ext>
            </a:extLst>
          </p:cNvPr>
          <p:cNvSpPr/>
          <p:nvPr/>
        </p:nvSpPr>
        <p:spPr>
          <a:xfrm>
            <a:off x="91706" y="124300"/>
            <a:ext cx="6674592" cy="96574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141"/>
          </a:p>
        </p:txBody>
      </p:sp>
      <p:sp>
        <p:nvSpPr>
          <p:cNvPr id="24" name="テキスト ボックス 23"/>
          <p:cNvSpPr txBox="1"/>
          <p:nvPr/>
        </p:nvSpPr>
        <p:spPr>
          <a:xfrm rot="16200000">
            <a:off x="4461459" y="159367"/>
            <a:ext cx="1661993" cy="29640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２０２４（令和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6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）年</a:t>
            </a:r>
            <a:endParaRPr lang="en-US" altLang="ja-JP" sz="18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１１月２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7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日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～２８日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木</a:t>
            </a:r>
            <a:r>
              <a:rPr lang="en-US" altLang="ja-JP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endParaRPr lang="en-US" altLang="ja-JP" sz="3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6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講師</a:t>
            </a:r>
            <a:r>
              <a:rPr lang="ja-JP" altLang="en-US" sz="20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　深水　健司</a:t>
            </a:r>
            <a:r>
              <a:rPr lang="ja-JP" altLang="en-US" sz="11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師</a:t>
            </a:r>
            <a:endParaRPr lang="en-US" altLang="ja-JP" sz="11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（</a:t>
            </a:r>
            <a:r>
              <a:rPr lang="zh-TW" altLang="en-US" sz="9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本願寺派布教使／</a:t>
            </a:r>
            <a:r>
              <a:rPr lang="ja-JP" altLang="en-US" sz="9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四州</a:t>
            </a:r>
            <a:r>
              <a:rPr lang="ja-JP" altLang="ja-JP" sz="900" b="1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教区 </a:t>
            </a:r>
            <a:r>
              <a:rPr lang="ja-JP" altLang="en-US" sz="900" b="1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今治</a:t>
            </a:r>
            <a:r>
              <a:rPr lang="ja-JP" altLang="ja-JP" sz="900" b="1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組　</a:t>
            </a:r>
            <a:r>
              <a:rPr lang="ja-JP" altLang="en-US" sz="900" b="1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太平寺</a:t>
            </a:r>
            <a:r>
              <a:rPr lang="ja-JP" altLang="ja-JP" sz="900" b="1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 住職</a:t>
            </a:r>
            <a:r>
              <a:rPr lang="ja-JP" altLang="en-US" sz="9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）</a:t>
            </a:r>
            <a:endParaRPr lang="en-US" altLang="ja-JP" sz="9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defTabSz="948419"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会場</a:t>
            </a:r>
            <a:r>
              <a:rPr lang="ja-JP" altLang="en-US" sz="2000" b="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2400" b="1" dirty="0">
                <a:latin typeface="HGP明朝B" panose="02020800000000000000" pitchFamily="18" charset="-128"/>
                <a:ea typeface="HGP明朝B" panose="02020800000000000000" pitchFamily="18" charset="-128"/>
              </a:rPr>
              <a:t>本願寺長崎教堂</a:t>
            </a:r>
            <a:endParaRPr lang="en-US" altLang="ja-JP" sz="20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defTabSz="948419">
              <a:defRPr/>
            </a:pPr>
            <a:r>
              <a:rPr lang="ja-JP" altLang="en-US" sz="600" b="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　　　　　　　　　　　　　</a:t>
            </a:r>
            <a:endParaRPr lang="en-US" altLang="ja-JP" sz="700" b="1" dirty="0">
              <a:solidFill>
                <a:prstClr val="black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7193067F-B5F3-407E-9280-88CF1682A4F5}"/>
              </a:ext>
            </a:extLst>
          </p:cNvPr>
          <p:cNvGrpSpPr/>
          <p:nvPr/>
        </p:nvGrpSpPr>
        <p:grpSpPr>
          <a:xfrm>
            <a:off x="197174" y="677989"/>
            <a:ext cx="3629992" cy="1923928"/>
            <a:chOff x="61565" y="2107049"/>
            <a:chExt cx="1952866" cy="1035036"/>
          </a:xfrm>
        </p:grpSpPr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4DEDB958-3938-4706-8CCC-BDE03E0FF9AA}"/>
                </a:ext>
              </a:extLst>
            </p:cNvPr>
            <p:cNvGrpSpPr/>
            <p:nvPr/>
          </p:nvGrpSpPr>
          <p:grpSpPr>
            <a:xfrm>
              <a:off x="95713" y="2353760"/>
              <a:ext cx="1918718" cy="788325"/>
              <a:chOff x="25950" y="334572"/>
              <a:chExt cx="1918718" cy="788325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2D50363E-AF75-4EF0-B8FA-209F39CBCF35}"/>
                  </a:ext>
                </a:extLst>
              </p:cNvPr>
              <p:cNvGrpSpPr/>
              <p:nvPr/>
            </p:nvGrpSpPr>
            <p:grpSpPr>
              <a:xfrm>
                <a:off x="91013" y="420519"/>
                <a:ext cx="1796322" cy="598774"/>
                <a:chOff x="91013" y="420519"/>
                <a:chExt cx="1796322" cy="598774"/>
              </a:xfrm>
            </p:grpSpPr>
            <p:sp>
              <p:nvSpPr>
                <p:cNvPr id="8" name="正方形/長方形 7">
                  <a:extLst>
                    <a:ext uri="{FF2B5EF4-FFF2-40B4-BE49-F238E27FC236}">
                      <a16:creationId xmlns:a16="http://schemas.microsoft.com/office/drawing/2014/main" id="{589D739B-3538-455E-975D-607DFE01DD8F}"/>
                    </a:ext>
                  </a:extLst>
                </p:cNvPr>
                <p:cNvSpPr/>
                <p:nvPr/>
              </p:nvSpPr>
              <p:spPr>
                <a:xfrm>
                  <a:off x="91013" y="420519"/>
                  <a:ext cx="598774" cy="598774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141"/>
                </a:p>
              </p:txBody>
            </p:sp>
            <p:sp>
              <p:nvSpPr>
                <p:cNvPr id="11" name="正方形/長方形 10">
                  <a:extLst>
                    <a:ext uri="{FF2B5EF4-FFF2-40B4-BE49-F238E27FC236}">
                      <a16:creationId xmlns:a16="http://schemas.microsoft.com/office/drawing/2014/main" id="{0B1D56DA-7ADD-42B4-BB6B-2FF2E0C80206}"/>
                    </a:ext>
                  </a:extLst>
                </p:cNvPr>
                <p:cNvSpPr/>
                <p:nvPr/>
              </p:nvSpPr>
              <p:spPr>
                <a:xfrm>
                  <a:off x="1288561" y="420519"/>
                  <a:ext cx="598774" cy="598774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141"/>
                </a:p>
              </p:txBody>
            </p:sp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22E3AB62-5BC5-4E50-A1E8-997971CBA9B7}"/>
                    </a:ext>
                  </a:extLst>
                </p:cNvPr>
                <p:cNvSpPr/>
                <p:nvPr/>
              </p:nvSpPr>
              <p:spPr>
                <a:xfrm>
                  <a:off x="689787" y="420519"/>
                  <a:ext cx="598774" cy="598774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141"/>
                </a:p>
              </p:txBody>
            </p:sp>
          </p:grp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177A570-9168-4781-B127-3AF15E79AF44}"/>
                  </a:ext>
                </a:extLst>
              </p:cNvPr>
              <p:cNvSpPr txBox="1"/>
              <p:nvPr/>
            </p:nvSpPr>
            <p:spPr>
              <a:xfrm>
                <a:off x="25950" y="334572"/>
                <a:ext cx="717677" cy="78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922" b="1" dirty="0">
                    <a:solidFill>
                      <a:schemeClr val="bg1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報</a:t>
                </a:r>
                <a:endParaRPr lang="en-US" altLang="ja-JP" sz="314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79EAD0E-8422-47C3-B736-7DB3C95A35A7}"/>
                  </a:ext>
                </a:extLst>
              </p:cNvPr>
              <p:cNvSpPr txBox="1"/>
              <p:nvPr/>
            </p:nvSpPr>
            <p:spPr>
              <a:xfrm>
                <a:off x="628216" y="334573"/>
                <a:ext cx="717677" cy="78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922" b="1" dirty="0">
                    <a:solidFill>
                      <a:prstClr val="black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恩</a:t>
                </a:r>
                <a:endParaRPr lang="en-US" altLang="ja-JP" sz="3141" dirty="0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C3DE83A-33DC-4F82-8EB3-694477711E98}"/>
                  </a:ext>
                </a:extLst>
              </p:cNvPr>
              <p:cNvSpPr txBox="1"/>
              <p:nvPr/>
            </p:nvSpPr>
            <p:spPr>
              <a:xfrm>
                <a:off x="1226991" y="334573"/>
                <a:ext cx="717677" cy="78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922" b="1" dirty="0">
                    <a:solidFill>
                      <a:prstClr val="black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講</a:t>
                </a:r>
                <a:endParaRPr lang="en-US" altLang="ja-JP" sz="3141" dirty="0"/>
              </a:p>
            </p:txBody>
          </p:sp>
        </p:grp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ED8A46BD-7E83-4971-8745-06E3B362889D}"/>
                </a:ext>
              </a:extLst>
            </p:cNvPr>
            <p:cNvSpPr txBox="1"/>
            <p:nvPr/>
          </p:nvSpPr>
          <p:spPr>
            <a:xfrm>
              <a:off x="61565" y="2107049"/>
              <a:ext cx="1904318" cy="357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718" b="1" dirty="0">
                  <a:solidFill>
                    <a:prstClr val="black"/>
                  </a:solidFill>
                  <a:latin typeface="KaiTi" panose="02010609060101010101" pitchFamily="49" charset="-122"/>
                  <a:ea typeface="KaiTi" panose="02010609060101010101" pitchFamily="49" charset="-122"/>
                </a:rPr>
                <a:t>本願寺長崎教堂</a:t>
              </a:r>
              <a:endParaRPr lang="ja-JP" altLang="en-US" sz="3141" dirty="0"/>
            </a:p>
          </p:txBody>
        </p:sp>
      </p:grp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84997568-05B2-4C99-871F-108CD4BE2F22}"/>
              </a:ext>
            </a:extLst>
          </p:cNvPr>
          <p:cNvCxnSpPr>
            <a:cxnSpLocks/>
          </p:cNvCxnSpPr>
          <p:nvPr/>
        </p:nvCxnSpPr>
        <p:spPr>
          <a:xfrm>
            <a:off x="931595" y="535995"/>
            <a:ext cx="5834703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EA1B611C-BEDD-4B24-893A-AD73C7C8B0E8}"/>
              </a:ext>
            </a:extLst>
          </p:cNvPr>
          <p:cNvCxnSpPr>
            <a:cxnSpLocks/>
          </p:cNvCxnSpPr>
          <p:nvPr/>
        </p:nvCxnSpPr>
        <p:spPr>
          <a:xfrm>
            <a:off x="91706" y="2811422"/>
            <a:ext cx="5785566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240227BE-76A6-4A2F-926B-23434970C445}"/>
              </a:ext>
            </a:extLst>
          </p:cNvPr>
          <p:cNvCxnSpPr>
            <a:cxnSpLocks/>
            <a:endCxn id="102" idx="0"/>
          </p:cNvCxnSpPr>
          <p:nvPr/>
        </p:nvCxnSpPr>
        <p:spPr>
          <a:xfrm flipH="1">
            <a:off x="3443174" y="3505645"/>
            <a:ext cx="24952" cy="423247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B8EAB10-32F7-4A08-A1C0-57E11171273F}"/>
              </a:ext>
            </a:extLst>
          </p:cNvPr>
          <p:cNvSpPr txBox="1"/>
          <p:nvPr/>
        </p:nvSpPr>
        <p:spPr>
          <a:xfrm>
            <a:off x="321552" y="7738117"/>
            <a:ext cx="6243244" cy="1545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en-US" altLang="ja-JP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27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日</a:t>
            </a:r>
            <a:r>
              <a:rPr lang="en-US" altLang="ja-JP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17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時より</a:t>
            </a:r>
            <a:r>
              <a:rPr lang="ja-JP" altLang="en-US" sz="1300" b="1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あずき粥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を用意しております。</a:t>
            </a:r>
            <a:endParaRPr lang="en-US" altLang="ja-JP" sz="13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en-US" altLang="ja-JP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28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日は</a:t>
            </a:r>
            <a:r>
              <a:rPr lang="ja-JP" altLang="en-US" sz="1300" b="1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お斎（お持ち帰り用）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をご用意いたしております。</a:t>
            </a:r>
            <a:endParaRPr lang="en-US" altLang="ja-JP" sz="13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ご参拝の方は、予め</a:t>
            </a:r>
            <a:r>
              <a:rPr lang="ja-JP" altLang="en-US" sz="1300" b="1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１１月</a:t>
            </a:r>
            <a:r>
              <a:rPr lang="en-US" altLang="ja-JP" sz="1300" b="1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20</a:t>
            </a:r>
            <a:r>
              <a:rPr lang="ja-JP" altLang="en-US" sz="1300" b="1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日（水）</a:t>
            </a: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までに各お寺又は、長崎教区教務所までお申し込み</a:t>
            </a:r>
            <a:endParaRPr lang="en-US" altLang="ja-JP" sz="13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ください。その他、ご不明な点等ございましたら下記までお問い合わせください。　</a:t>
            </a:r>
            <a:endParaRPr lang="en-US" altLang="ja-JP" sz="13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BD274C7B-688A-480E-B00F-5DF414A66118}"/>
              </a:ext>
            </a:extLst>
          </p:cNvPr>
          <p:cNvSpPr txBox="1"/>
          <p:nvPr/>
        </p:nvSpPr>
        <p:spPr>
          <a:xfrm>
            <a:off x="331364" y="8872416"/>
            <a:ext cx="3541354" cy="8930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48419">
              <a:defRPr/>
            </a:pP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【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お問い合わせ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】</a:t>
            </a:r>
          </a:p>
          <a:p>
            <a:pPr defTabSz="948419">
              <a:defRPr/>
            </a:pP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本願寺長崎教堂／長崎教区教務所</a:t>
            </a:r>
            <a:endParaRPr lang="en-US" altLang="ja-JP" sz="1301" dirty="0">
              <a:solidFill>
                <a:prstClr val="black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defTabSz="948419">
              <a:defRPr/>
            </a:pP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〒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854-0045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長崎県諫早市新道町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50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番地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3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</a:p>
          <a:p>
            <a:pPr defTabSz="948419">
              <a:defRPr/>
            </a:pP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TEL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0957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－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22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－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3011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FAX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0957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－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24</a:t>
            </a:r>
            <a:r>
              <a:rPr lang="ja-JP" altLang="en-US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－</a:t>
            </a:r>
            <a:r>
              <a:rPr lang="en-US" altLang="ja-JP" sz="130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0761</a:t>
            </a:r>
            <a:endParaRPr lang="ja-JP" altLang="en-US" sz="1301" dirty="0">
              <a:solidFill>
                <a:prstClr val="black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DBE68D3-773C-4C0C-8A0B-4F6258AB4C6B}"/>
              </a:ext>
            </a:extLst>
          </p:cNvPr>
          <p:cNvSpPr txBox="1"/>
          <p:nvPr/>
        </p:nvSpPr>
        <p:spPr>
          <a:xfrm rot="16200000">
            <a:off x="1332482" y="2573224"/>
            <a:ext cx="756874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１４時　逮夜法要　</a:t>
            </a:r>
            <a:endParaRPr lang="en-US" altLang="ja-JP" sz="1859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</a:t>
            </a:r>
            <a:r>
              <a:rPr lang="en-US" altLang="ja-JP" sz="1487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lang="ja-JP" altLang="en-US" sz="1487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１３ 時 受付</a:t>
            </a:r>
            <a:endParaRPr lang="en-US" altLang="ja-JP" sz="1115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DE17032-1A0B-4002-8A69-4D9CDC4B195C}"/>
              </a:ext>
            </a:extLst>
          </p:cNvPr>
          <p:cNvSpPr txBox="1"/>
          <p:nvPr/>
        </p:nvSpPr>
        <p:spPr>
          <a:xfrm rot="16200000">
            <a:off x="1315408" y="4387418"/>
            <a:ext cx="756874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948419">
              <a:defRPr/>
            </a:pPr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１８時　初夜法要</a:t>
            </a:r>
            <a:r>
              <a:rPr lang="ja-JP" altLang="en-US" sz="185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1859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defTabSz="948419">
              <a:defRPr/>
            </a:pPr>
            <a:r>
              <a:rPr lang="ja-JP" altLang="en-US" sz="185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</a:t>
            </a:r>
            <a:r>
              <a:rPr lang="en-US" altLang="ja-JP" sz="1487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lang="ja-JP" altLang="en-US" sz="1487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１７ 時 受付</a:t>
            </a:r>
            <a:endParaRPr lang="en-US" altLang="ja-JP" sz="1115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28460A5-6EA1-42ED-A31C-22D86DFF97E6}"/>
              </a:ext>
            </a:extLst>
          </p:cNvPr>
          <p:cNvSpPr txBox="1"/>
          <p:nvPr/>
        </p:nvSpPr>
        <p:spPr>
          <a:xfrm rot="16200000">
            <a:off x="4722083" y="2120216"/>
            <a:ext cx="756874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１０時　日中法要</a:t>
            </a:r>
            <a:r>
              <a:rPr lang="ja-JP" altLang="en-US" sz="185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1859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85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</a:t>
            </a:r>
            <a:r>
              <a:rPr lang="en-US" altLang="ja-JP" sz="1487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lang="ja-JP" altLang="en-US" sz="1487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９ 時 受付</a:t>
            </a:r>
            <a:endParaRPr lang="en-US" altLang="ja-JP" sz="1115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88CE80C0-8CB2-4682-A1ED-75B9F8F01660}"/>
              </a:ext>
            </a:extLst>
          </p:cNvPr>
          <p:cNvSpPr txBox="1"/>
          <p:nvPr/>
        </p:nvSpPr>
        <p:spPr>
          <a:xfrm>
            <a:off x="343859" y="4235573"/>
            <a:ext cx="3406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お勤め</a:t>
            </a:r>
            <a:endParaRPr lang="en-US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大師影供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作法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』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ご法話（２席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各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４０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分）</a:t>
            </a:r>
            <a:endParaRPr lang="ja-JP" altLang="en-US" sz="1600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E4C391-85B1-40D6-AEB1-BCEB35E1305F}"/>
              </a:ext>
            </a:extLst>
          </p:cNvPr>
          <p:cNvSpPr txBox="1"/>
          <p:nvPr/>
        </p:nvSpPr>
        <p:spPr>
          <a:xfrm>
            <a:off x="233701" y="5971292"/>
            <a:ext cx="340658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お勤め</a:t>
            </a:r>
            <a:endParaRPr lang="en-US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往生禮賛偈（日没）</a:t>
            </a:r>
            <a:r>
              <a:rPr lang="en-US" altLang="ja-JP" sz="1600" kern="10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』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御伝鈔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』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拝読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上・下巻</a:t>
            </a:r>
            <a:endParaRPr lang="en-US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拝読者　島原北</a:t>
            </a:r>
            <a:r>
              <a:rPr lang="ja-JP" altLang="ja-JP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組</a:t>
            </a:r>
            <a:r>
              <a:rPr lang="en-US" altLang="ja-JP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正覚寺</a:t>
            </a:r>
            <a:endParaRPr lang="ja-JP" altLang="ja-JP" sz="1400" kern="100" dirty="0">
              <a:effectLst/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indent="609600" algn="just"/>
            <a:r>
              <a:rPr lang="ja-JP" altLang="ja-JP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　　隈　部　蓮　音　師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ご法話（１席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４０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分）</a:t>
            </a:r>
            <a:endParaRPr lang="ja-JP" altLang="en-US" sz="1600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14898D9-7A57-4DA3-8589-DDD628DAC2EA}"/>
              </a:ext>
            </a:extLst>
          </p:cNvPr>
          <p:cNvSpPr txBox="1"/>
          <p:nvPr/>
        </p:nvSpPr>
        <p:spPr>
          <a:xfrm>
            <a:off x="3540055" y="3861312"/>
            <a:ext cx="340658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お勤め</a:t>
            </a:r>
            <a:endParaRPr lang="en-US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報恩講作法 第二種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』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御俗姓</a:t>
            </a:r>
            <a:r>
              <a:rPr lang="en-US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』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拝読</a:t>
            </a:r>
            <a:endParaRPr lang="en-US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effectLst/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　　拝読者　本願寺長崎教堂 主管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ご法話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１席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　６０</a:t>
            </a:r>
            <a:r>
              <a:rPr lang="ja-JP" altLang="ja-JP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分</a:t>
            </a:r>
            <a:r>
              <a:rPr lang="ja-JP" altLang="en-US" sz="1600" kern="100" dirty="0">
                <a:latin typeface="HG明朝B" panose="02020809000000000000" pitchFamily="17" charset="-128"/>
                <a:ea typeface="HG明朝B" panose="02020809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1600" kern="100" dirty="0">
              <a:latin typeface="HG明朝B" panose="02020809000000000000" pitchFamily="17" charset="-128"/>
              <a:ea typeface="HG明朝B" panose="02020809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85DEC7B-2409-49AD-928B-4782F77AFE66}"/>
              </a:ext>
            </a:extLst>
          </p:cNvPr>
          <p:cNvSpPr txBox="1"/>
          <p:nvPr/>
        </p:nvSpPr>
        <p:spPr>
          <a:xfrm rot="16200000">
            <a:off x="1515207" y="1454460"/>
            <a:ext cx="553998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27</a:t>
            </a:r>
            <a:r>
              <a:rPr lang="ja-JP" altLang="en-US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 </a:t>
            </a:r>
            <a:r>
              <a:rPr lang="en-US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水</a:t>
            </a:r>
            <a:r>
              <a:rPr lang="en-US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en-US" altLang="ja-JP" sz="11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92E440CE-C99E-4DA9-8664-4C4FAB74E16C}"/>
              </a:ext>
            </a:extLst>
          </p:cNvPr>
          <p:cNvSpPr txBox="1"/>
          <p:nvPr/>
        </p:nvSpPr>
        <p:spPr>
          <a:xfrm rot="16200000">
            <a:off x="4823521" y="1528737"/>
            <a:ext cx="553998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28 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 </a:t>
            </a:r>
            <a:r>
              <a:rPr lang="en-US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木</a:t>
            </a:r>
            <a:r>
              <a:rPr lang="en-US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en-US" altLang="ja-JP" sz="11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162A5A04-702C-4756-B218-84246DFCB964}"/>
              </a:ext>
            </a:extLst>
          </p:cNvPr>
          <p:cNvSpPr txBox="1"/>
          <p:nvPr/>
        </p:nvSpPr>
        <p:spPr>
          <a:xfrm>
            <a:off x="1850942" y="7510175"/>
            <a:ext cx="1643399" cy="29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２１ 時 頃　終了</a:t>
            </a:r>
            <a:r>
              <a:rPr lang="en-US" altLang="ja-JP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1301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F0132685-0559-4DD8-9EA7-F14395E6619E}"/>
              </a:ext>
            </a:extLst>
          </p:cNvPr>
          <p:cNvSpPr txBox="1"/>
          <p:nvPr/>
        </p:nvSpPr>
        <p:spPr>
          <a:xfrm>
            <a:off x="5002226" y="5184646"/>
            <a:ext cx="1643399" cy="29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１２ 時 頃　終了</a:t>
            </a:r>
            <a:r>
              <a:rPr lang="en-US" altLang="ja-JP" sz="1301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1301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B42BFB7F-2FB9-4D2A-A132-91BA6010D268}"/>
              </a:ext>
            </a:extLst>
          </p:cNvPr>
          <p:cNvGrpSpPr/>
          <p:nvPr/>
        </p:nvGrpSpPr>
        <p:grpSpPr>
          <a:xfrm>
            <a:off x="7677472" y="8619564"/>
            <a:ext cx="6641690" cy="417068"/>
            <a:chOff x="99678" y="9326150"/>
            <a:chExt cx="6641690" cy="417068"/>
          </a:xfrm>
        </p:grpSpPr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394BF406-9130-43E7-B405-66445CF2F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5850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3B002A19-E9C5-4690-8EFD-63EF6A2BE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071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6C03D273-35BA-4EEC-BAC6-25FEF9653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8292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BC887616-D5E9-4667-8532-684CC12570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4513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D62DAAEB-0F31-4609-9684-4B5A47A99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0734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1ECE542B-5D52-4611-953F-D7B8CE7120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6955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082EEF7D-7ED8-42AB-9CFC-C41CCE47A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3176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37714B6B-D708-4C52-A20E-B75D764A0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9397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2BCE5406-2D3E-494C-A254-958569BE0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5618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C79FBF8D-93AE-4EF4-BB2F-449693A86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839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F716B33B-B70F-4F35-A826-8A61729D2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060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37C7F790-5D30-412F-87E7-401248BDB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4281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B75C8E20-8EAC-42C5-8F54-33DD4EA3D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0502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6D0D256E-872D-4BE2-A454-5B7E4DF6C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6723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7A033AE7-3BB1-4EA1-80BF-884F75C84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2944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EBB6866F-85E9-4443-8D90-946CCBC64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165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397F4424-B0D5-4EAE-9E64-6C2165055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5386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B9E11678-BCE2-445E-BA3E-B91A6C94D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607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A2101672-897F-48F0-83C0-906837E9E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7828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0BC07EE7-2729-41F3-AEDE-65E8817C2A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4049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6AABE15F-DA0F-4B49-8624-E2AE6C7B8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0270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15463843-3014-4DDF-A784-634E45022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6491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CA425002-BC45-476D-9303-09E0E3DE4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2712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867BAC99-81E1-4F33-B864-1628AF653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8933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176B7C99-DCDA-429B-822B-C5EBB9153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5154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287014F1-BCEB-4606-B501-F5F5D4B4B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1375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D9DA5F2E-6F95-462B-9F9A-F639BE4D1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7596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3A23F139-C1A4-475C-8B7B-3B51938AC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3817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A036E9EA-D707-47AB-9608-6A1D6702A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038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039C5085-F225-4866-B9F1-BE5974B75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6259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5E226283-6948-4177-AA4A-E8296DA99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480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430D3044-34E1-4E60-8B8B-43EA5A4B38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8711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D75208E3-FFDC-4108-83E2-03BFB205C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678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FA54F24E-B464-44C9-B5F2-D50866B2B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899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4B11ECD2-C9E0-465A-8AB9-23208864A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120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A0576A4A-E96E-4F47-B9ED-172245EB7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341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461FC035-16B0-492B-8B58-EB50EB0997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62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32C0C4F4-8EA2-482B-BDB0-3D044273A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783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91DAF966-7741-4BA7-8F7F-C6433ECE4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004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FF6B9E46-BD90-4C27-B4C9-18FD2A284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3225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94D92F4E-59AB-4C17-8CE2-DDE601EEB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9446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1523A6C4-B726-4963-AF53-7B924E9ED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5667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CB7BD723-7283-429E-9A29-DD48A4E4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1888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233F2366-60CA-44A4-B4C0-977289D32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119" y="9326150"/>
              <a:ext cx="242657" cy="417068"/>
            </a:xfrm>
            <a:prstGeom prst="rect">
              <a:avLst/>
            </a:prstGeom>
            <a:effectLst>
              <a:softEdge rad="63500"/>
            </a:effectLst>
          </p:spPr>
        </p:pic>
      </p:grpSp>
      <p:pic>
        <p:nvPicPr>
          <p:cNvPr id="226" name="図 225">
            <a:extLst>
              <a:ext uri="{FF2B5EF4-FFF2-40B4-BE49-F238E27FC236}">
                <a16:creationId xmlns:a16="http://schemas.microsoft.com/office/drawing/2014/main" id="{5CB79F56-53B4-4F59-B2A0-1F67726113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644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8E2A2A80-280B-4A7C-B42F-7E842D43C8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865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39C936BF-29FF-4E00-870D-2AFFB8D7BF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086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E2F2D0A0-D150-482C-AC7A-F5A41C6E16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307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DDA22D2C-CEE6-43F5-9799-C6D1A2567D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528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76062B5E-12C9-4E30-98A6-4788E4DF1D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749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50A7B176-1544-4BB3-A893-FB9E0C4EF0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970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F5CF5DA1-7C86-44DD-839A-A3E80EDE34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91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05ECAA19-AFE3-4081-A646-E717B4DFD4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412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B358E36B-59EF-44A9-90D0-A77515FF8B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633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6" name="図 235">
            <a:extLst>
              <a:ext uri="{FF2B5EF4-FFF2-40B4-BE49-F238E27FC236}">
                <a16:creationId xmlns:a16="http://schemas.microsoft.com/office/drawing/2014/main" id="{60D7F96F-585C-4DF5-B043-F587A63DA7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854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7" name="図 236">
            <a:extLst>
              <a:ext uri="{FF2B5EF4-FFF2-40B4-BE49-F238E27FC236}">
                <a16:creationId xmlns:a16="http://schemas.microsoft.com/office/drawing/2014/main" id="{6F5EFBEE-E502-4906-B5CE-77BC2AF33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75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8" name="図 237">
            <a:extLst>
              <a:ext uri="{FF2B5EF4-FFF2-40B4-BE49-F238E27FC236}">
                <a16:creationId xmlns:a16="http://schemas.microsoft.com/office/drawing/2014/main" id="{97A0E83E-A284-47BB-AD69-97088639C8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296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39" name="図 238">
            <a:extLst>
              <a:ext uri="{FF2B5EF4-FFF2-40B4-BE49-F238E27FC236}">
                <a16:creationId xmlns:a16="http://schemas.microsoft.com/office/drawing/2014/main" id="{0BD867D7-1014-419A-94E7-264ECA1DEF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517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0" name="図 239">
            <a:extLst>
              <a:ext uri="{FF2B5EF4-FFF2-40B4-BE49-F238E27FC236}">
                <a16:creationId xmlns:a16="http://schemas.microsoft.com/office/drawing/2014/main" id="{CB8C5248-9503-4630-996C-FF931A120B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738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1" name="図 240">
            <a:extLst>
              <a:ext uri="{FF2B5EF4-FFF2-40B4-BE49-F238E27FC236}">
                <a16:creationId xmlns:a16="http://schemas.microsoft.com/office/drawing/2014/main" id="{D1E1781E-AE04-48D4-BC2D-2B3F1F4462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59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2" name="図 241">
            <a:extLst>
              <a:ext uri="{FF2B5EF4-FFF2-40B4-BE49-F238E27FC236}">
                <a16:creationId xmlns:a16="http://schemas.microsoft.com/office/drawing/2014/main" id="{98A0F5E2-65CB-4DF3-ADB2-F05990B917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180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3" name="図 242">
            <a:extLst>
              <a:ext uri="{FF2B5EF4-FFF2-40B4-BE49-F238E27FC236}">
                <a16:creationId xmlns:a16="http://schemas.microsoft.com/office/drawing/2014/main" id="{38CAD6D9-BD6E-4EE6-8B60-4D95384E2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9401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4" name="図 243">
            <a:extLst>
              <a:ext uri="{FF2B5EF4-FFF2-40B4-BE49-F238E27FC236}">
                <a16:creationId xmlns:a16="http://schemas.microsoft.com/office/drawing/2014/main" id="{2B9A82F0-1AB9-4B96-AE30-C5B681B320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22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5" name="図 244">
            <a:extLst>
              <a:ext uri="{FF2B5EF4-FFF2-40B4-BE49-F238E27FC236}">
                <a16:creationId xmlns:a16="http://schemas.microsoft.com/office/drawing/2014/main" id="{8FE1C4D6-118D-4215-8FFD-B0EEDBC4EB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1843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6" name="図 245">
            <a:extLst>
              <a:ext uri="{FF2B5EF4-FFF2-40B4-BE49-F238E27FC236}">
                <a16:creationId xmlns:a16="http://schemas.microsoft.com/office/drawing/2014/main" id="{A571F3D3-1AEC-4CA4-9786-4A12AE726E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8064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7" name="図 246">
            <a:extLst>
              <a:ext uri="{FF2B5EF4-FFF2-40B4-BE49-F238E27FC236}">
                <a16:creationId xmlns:a16="http://schemas.microsoft.com/office/drawing/2014/main" id="{66D2D967-D5E3-4CD9-B413-BCD51F51D7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285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8" name="図 247">
            <a:extLst>
              <a:ext uri="{FF2B5EF4-FFF2-40B4-BE49-F238E27FC236}">
                <a16:creationId xmlns:a16="http://schemas.microsoft.com/office/drawing/2014/main" id="{7482AACA-307F-477D-8324-7C44B53C8B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0506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49" name="図 248">
            <a:extLst>
              <a:ext uri="{FF2B5EF4-FFF2-40B4-BE49-F238E27FC236}">
                <a16:creationId xmlns:a16="http://schemas.microsoft.com/office/drawing/2014/main" id="{A3C4CC15-659D-48C1-BE77-D401E01B30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6727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0" name="図 249">
            <a:extLst>
              <a:ext uri="{FF2B5EF4-FFF2-40B4-BE49-F238E27FC236}">
                <a16:creationId xmlns:a16="http://schemas.microsoft.com/office/drawing/2014/main" id="{CD12E75D-6413-4863-B7CC-05D9B2DD67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948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1" name="図 250">
            <a:extLst>
              <a:ext uri="{FF2B5EF4-FFF2-40B4-BE49-F238E27FC236}">
                <a16:creationId xmlns:a16="http://schemas.microsoft.com/office/drawing/2014/main" id="{0D184F20-5B88-441D-923A-96BB613EDC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169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2" name="図 251">
            <a:extLst>
              <a:ext uri="{FF2B5EF4-FFF2-40B4-BE49-F238E27FC236}">
                <a16:creationId xmlns:a16="http://schemas.microsoft.com/office/drawing/2014/main" id="{172FD95F-A319-4EC8-896F-A869878F1D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5390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CF5DE9A7-CB37-40CE-BB59-43277E5768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1611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18C8F128-B565-42E4-93C1-E02CCC2BB5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832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877789C0-0E8A-46B2-9730-06E2297311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4053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BB5EE7D1-E803-46F8-93DF-04EDC0E25A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0274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541FD91E-4232-4B0A-8780-664F54891B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505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6995FAE2-36C6-420E-83AD-E85AEB4615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693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0" name="図 259">
            <a:extLst>
              <a:ext uri="{FF2B5EF4-FFF2-40B4-BE49-F238E27FC236}">
                <a16:creationId xmlns:a16="http://schemas.microsoft.com/office/drawing/2014/main" id="{2CA9821D-E1CD-4A82-AB06-FAC9AEE2A3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914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55D25897-51AC-4B24-8A9A-BB57DFF478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35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204AB896-BFA6-4E34-B132-3451D1227B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356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83026201-4D4A-437C-BC69-64F14AD74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577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2BB7D5A1-3887-47C9-911B-F9AEFC846F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798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5" name="図 264">
            <a:extLst>
              <a:ext uri="{FF2B5EF4-FFF2-40B4-BE49-F238E27FC236}">
                <a16:creationId xmlns:a16="http://schemas.microsoft.com/office/drawing/2014/main" id="{C32EECE0-6FA8-49C1-8618-75A91509F7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019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A9132DD8-EEB6-4197-A5CA-8E6D76BE21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240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EEC09B04-9B8E-4253-8ED0-EE32AA494F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461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85DBB3E3-9E10-4511-892C-C245C62359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682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69" name="図 268">
            <a:extLst>
              <a:ext uri="{FF2B5EF4-FFF2-40B4-BE49-F238E27FC236}">
                <a16:creationId xmlns:a16="http://schemas.microsoft.com/office/drawing/2014/main" id="{7BC2C720-8FC5-4A61-AAE2-E61401F1CF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913" y="8202496"/>
            <a:ext cx="242657" cy="41706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9B3D95-B186-0FF7-E9D3-68249AF8D1C4}"/>
              </a:ext>
            </a:extLst>
          </p:cNvPr>
          <p:cNvSpPr txBox="1"/>
          <p:nvPr/>
        </p:nvSpPr>
        <p:spPr>
          <a:xfrm rot="16200000">
            <a:off x="1287678" y="3741982"/>
            <a:ext cx="756874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１７時３０分　　</a:t>
            </a:r>
            <a:endParaRPr lang="en-US" altLang="ja-JP" sz="1859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仏教讃歌のつどい</a:t>
            </a:r>
            <a:endParaRPr lang="en-US" altLang="ja-JP" sz="1115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0E18A1-79CC-DDE2-514F-3F6E897F3E48}"/>
              </a:ext>
            </a:extLst>
          </p:cNvPr>
          <p:cNvSpPr txBox="1"/>
          <p:nvPr/>
        </p:nvSpPr>
        <p:spPr>
          <a:xfrm rot="16200000">
            <a:off x="1481377" y="1959401"/>
            <a:ext cx="470770" cy="32123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59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１１時　帰 敬 式</a:t>
            </a:r>
            <a:endParaRPr lang="en-US" altLang="ja-JP" sz="1115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9743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E77099-887F-497D-85D3-0E93AD8CDC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サマーセールはがき(縦)</Template>
  <TotalTime>0</TotalTime>
  <Words>292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HGP明朝B</vt:lpstr>
      <vt:lpstr>HGS創英角ｺﾞｼｯｸUB</vt:lpstr>
      <vt:lpstr>HG明朝B</vt:lpstr>
      <vt:lpstr>KaiTi</vt:lpstr>
      <vt:lpstr>Arial</vt:lpstr>
      <vt:lpstr>Calibri</vt:lpstr>
      <vt:lpstr>Wingdings 2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2014-09-17T05:47:35Z</dcterms:created>
  <dcterms:modified xsi:type="dcterms:W3CDTF">2024-10-02T08:16:01Z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TC027764209991</vt:lpwstr>
  </property>
</Properties>
</file>